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09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0525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655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5365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0937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299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812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426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206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9223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729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897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002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903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580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903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71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66C3-4A8D-4C3F-98EF-B70CD2CFC922}" type="datetimeFigureOut">
              <a:rPr lang="ar-SA" smtClean="0"/>
              <a:t>29/06/36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CB601B-7B89-446A-A36F-8629330176FF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892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279" y="2404534"/>
            <a:ext cx="8346724" cy="1646302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dirty="0"/>
              <a:t>PMT and What if analysis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9629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 Microsoft Excel PMT function returns the payment amount for a loan based on an </a:t>
            </a:r>
            <a:r>
              <a:rPr lang="en-US" dirty="0" smtClean="0"/>
              <a:t>interest </a:t>
            </a:r>
            <a:r>
              <a:rPr lang="en-US" dirty="0"/>
              <a:t>rate and a constant payment schedule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syntax for the Microsoft Excel PMT function is</a:t>
            </a:r>
            <a:r>
              <a:rPr lang="en-US" dirty="0" smtClean="0"/>
              <a:t>:</a:t>
            </a:r>
          </a:p>
          <a:p>
            <a:pPr marL="0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/>
              <a:t>PMT( </a:t>
            </a:r>
            <a:r>
              <a:rPr lang="en-US" dirty="0" err="1"/>
              <a:t>interest_rate</a:t>
            </a:r>
            <a:r>
              <a:rPr lang="en-US" dirty="0"/>
              <a:t>, </a:t>
            </a:r>
            <a:r>
              <a:rPr lang="en-US" dirty="0" err="1"/>
              <a:t>number_payments</a:t>
            </a:r>
            <a:r>
              <a:rPr lang="en-US" dirty="0"/>
              <a:t>, PV, [FV], [Type] </a:t>
            </a:r>
            <a:r>
              <a:rPr lang="en-US" dirty="0" smtClean="0"/>
              <a:t>)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9173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Conti…..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</a:rPr>
              <a:t>interest_rate</a:t>
            </a:r>
            <a:r>
              <a:rPr lang="en-US" dirty="0" smtClean="0">
                <a:solidFill>
                  <a:srgbClr val="0070C0"/>
                </a:solidFill>
              </a:rPr>
              <a:t> = Rate</a:t>
            </a:r>
            <a:r>
              <a:rPr lang="en-US" dirty="0" smtClean="0"/>
              <a:t>,  divided by 12(number of months).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0070C0"/>
                </a:solidFill>
              </a:rPr>
              <a:t>number_payments</a:t>
            </a:r>
            <a:r>
              <a:rPr lang="en-US" dirty="0" smtClean="0"/>
              <a:t> = NPER, multiply it with 12.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PV</a:t>
            </a:r>
            <a:r>
              <a:rPr lang="en-US" dirty="0" smtClean="0"/>
              <a:t> =  </a:t>
            </a:r>
            <a:r>
              <a:rPr lang="en-US" dirty="0"/>
              <a:t>Loan Amount = total </a:t>
            </a:r>
            <a:r>
              <a:rPr lang="en-US" dirty="0" smtClean="0"/>
              <a:t>amount.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264" t="42561" r="59239" b="25574"/>
          <a:stretch/>
        </p:blipFill>
        <p:spPr>
          <a:xfrm>
            <a:off x="5550795" y="3212992"/>
            <a:ext cx="5035639" cy="305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08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</a:t>
            </a:r>
            <a:r>
              <a:rPr lang="en-US" dirty="0" smtClean="0"/>
              <a:t>analysis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dirty="0"/>
              <a:t>By using what-if analysis tools in Microsoft Office Excel, you can use several different sets of values in one or more formulas to explore all the various </a:t>
            </a:r>
            <a:r>
              <a:rPr lang="en-US" sz="2000" dirty="0" smtClean="0"/>
              <a:t>results.</a:t>
            </a:r>
          </a:p>
          <a:p>
            <a:pPr algn="l" rtl="0"/>
            <a:endParaRPr lang="en-US" sz="2000" dirty="0"/>
          </a:p>
          <a:p>
            <a:pPr algn="l" rtl="0"/>
            <a:r>
              <a:rPr lang="en-US" sz="2000" dirty="0"/>
              <a:t>What-if analysis is the process of changing the values in cells to see how those changes will affect the outcome of formulas on the worksheet</a:t>
            </a:r>
            <a:r>
              <a:rPr lang="en-US" sz="2000" dirty="0" smtClean="0"/>
              <a:t>.</a:t>
            </a:r>
          </a:p>
          <a:p>
            <a:pPr algn="l" rtl="0"/>
            <a:r>
              <a:rPr lang="en-US" sz="2000" dirty="0" smtClean="0"/>
              <a:t>You can find this function in DATA tab </a:t>
            </a:r>
            <a:r>
              <a:rPr lang="en-US" sz="2000" smtClean="0"/>
              <a:t>in Data </a:t>
            </a:r>
            <a:r>
              <a:rPr lang="en-US" sz="2000"/>
              <a:t>T</a:t>
            </a:r>
            <a:r>
              <a:rPr lang="en-US" sz="2000" smtClean="0"/>
              <a:t>ools group.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0208106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494</TotalTime>
  <Words>157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Tahoma</vt:lpstr>
      <vt:lpstr>Trebuchet MS</vt:lpstr>
      <vt:lpstr>Wingdings</vt:lpstr>
      <vt:lpstr>Wingdings 3</vt:lpstr>
      <vt:lpstr>Facet</vt:lpstr>
      <vt:lpstr> PMT and What if analysis </vt:lpstr>
      <vt:lpstr>PMT</vt:lpstr>
      <vt:lpstr>Conti….. </vt:lpstr>
      <vt:lpstr>What if analysis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if analysis and PMT</dc:title>
  <dc:creator>ghala al-subaie</dc:creator>
  <cp:lastModifiedBy>ghala al-subaie</cp:lastModifiedBy>
  <cp:revision>11</cp:revision>
  <dcterms:created xsi:type="dcterms:W3CDTF">2015-04-12T18:03:46Z</dcterms:created>
  <dcterms:modified xsi:type="dcterms:W3CDTF">2015-04-18T20:09:00Z</dcterms:modified>
</cp:coreProperties>
</file>